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9" r:id="rId6"/>
    <p:sldId id="260" r:id="rId7"/>
    <p:sldId id="261" r:id="rId8"/>
    <p:sldId id="265" r:id="rId9"/>
    <p:sldId id="266" r:id="rId10"/>
    <p:sldId id="270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5415-1584-0808-EA47-2C4E6254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5010F-9D0F-B379-9575-4050BA424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2A68-1035-5355-80FC-2F8C2048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AA461-2B6D-D2A5-A8B6-CDC2D616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81C82-1039-DE7E-24E6-6A5CD7D5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27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E196-A7A3-E362-9D14-F8A1DC52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0DC03-9770-543A-99EE-9FA302565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130C-C484-072D-C6EF-4F598C2F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DAE0-FE85-249C-9A04-4BCA21B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38E5D-546A-B988-B6F8-1FDADCF9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13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9DAE0-267D-1CD8-A3B7-933F277CE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4EE4F-8396-BCB4-2B4D-D86B8C7CF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9FF6D-AC23-EBD9-FF0C-B4345D96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CCE95-9045-6BEC-4F14-0DA9AA84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7D27-7BE0-DBFA-1CC0-A4D2E778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47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7D9D-3058-266B-80C7-56E0E172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C2FD-A424-AD03-6432-3A3A9E6BD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889ED-C6C4-C549-0B05-3A97B868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E5EDA-ADA0-A3E3-BFB9-22C265EA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3073A-8941-FB0B-5419-8EF81347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6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25B3-69FF-0819-9A8F-FAEBD4D7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2DC-5545-4DC3-3B2F-5E7E66A4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B9A60-1C0E-A3C2-05BD-55A84058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42B18-4BB3-6B7C-AC48-BE2F980C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41BA4-2B1E-CE9A-C046-918EF9D8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E5B7-FB9E-8359-170F-FACBED5A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6A6D-BDC8-287E-C779-938DA8E94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2FD3-3E10-7FBD-BDE3-05E7F013A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E8900-971D-5443-453C-3150B907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62520-3F9B-E141-5856-89856864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22B3-538B-EE22-1975-CD897AE9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74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F4D0-0D08-92F7-60B7-BA5A657F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3179-224E-DF13-7F4D-0B3646CA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55CBE-7327-8E1B-AAF0-1F33BBA33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DE7D9-7B53-D9B1-AD62-60883F16E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1DFF6-0360-DBCF-1B93-B9C76A438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20FA9-B39D-94AD-6504-2D52C7FC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8A4D8-F6C5-4E8C-2A49-78C4DDEF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0C128D-5D70-DB5F-5629-A51709D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6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863B-992E-860C-40C3-0F759D9A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402D1-714E-A9CF-B8A3-2CF9CB98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6EAEF-3790-4190-8B83-492679AC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ABF66-DB5C-567D-62EE-F8D942B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2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2134-D5C5-6BCD-95C8-787B04DE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356BD-6E7D-1ACE-07D9-61E2640D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E512-4DF6-498E-C57E-EC432CBD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35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6423-2F20-9BCC-B982-E958B055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4567-925E-F05B-2479-5246DF0E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596A8-01E7-952C-3801-88CBFAD61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931F-8CAA-41F1-FE46-24241E95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77117-3543-6588-C0D2-AF5B4C1C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40738-17AF-3A4C-CFD8-E28594CD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21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FF59-CBA2-0AF4-2890-AE6C2012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59CE4-F5E8-863B-8459-F1256B40C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2588A-51B0-505A-24C3-6A464EEFE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4C67C-038A-4519-881D-AFA81F88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24EDE-F6A8-924B-E240-2E19FD0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B70BD-C78C-A956-5F15-41C182B9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15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2288C-C9D8-5DA6-97E0-5BF3B9B7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8EEE6-8F53-D557-201E-5493448AA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026F0-593E-5A57-165A-786949500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46D5-0FA5-4BAC-BE99-B50EB4D152ED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BEA6D-3094-27A8-DDB2-A1DCA0F2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07863-613C-FF0B-47AE-6E468933D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3E955-ACD4-4C24-A974-E0A3C582C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9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221FB1-CC28-A45C-97EE-82AC9905E8D0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674BC-9A5D-A326-F506-A148196BB713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AE390-8E26-DD0F-6870-E58DC960EFED}"/>
              </a:ext>
            </a:extLst>
          </p:cNvPr>
          <p:cNvSpPr txBox="1"/>
          <p:nvPr/>
        </p:nvSpPr>
        <p:spPr>
          <a:xfrm>
            <a:off x="4601738" y="1779650"/>
            <a:ext cx="287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WELCOME</a:t>
            </a:r>
            <a:endParaRPr lang="en-IN" sz="4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D2DD8-07CF-A9BC-914D-BCF4626E7706}"/>
              </a:ext>
            </a:extLst>
          </p:cNvPr>
          <p:cNvSpPr txBox="1"/>
          <p:nvPr/>
        </p:nvSpPr>
        <p:spPr>
          <a:xfrm>
            <a:off x="1091378" y="2828835"/>
            <a:ext cx="9891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SOLUTION FOR COMPLETELY AUTONOMOUS DRONE WITHOUT GPS &amp; VARIOUS MISSION CAPABILITIES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113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E50DF7E-14E4-9695-0EC2-66FC765CEB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224" y="1164790"/>
            <a:ext cx="9780101" cy="470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CE84C-4B00-2811-DAC2-C9E1A440A560}"/>
              </a:ext>
            </a:extLst>
          </p:cNvPr>
          <p:cNvSpPr txBox="1"/>
          <p:nvPr/>
        </p:nvSpPr>
        <p:spPr>
          <a:xfrm>
            <a:off x="983224" y="4937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A* Algorithm Visualization </a:t>
            </a:r>
            <a:r>
              <a:rPr lang="en-US" sz="1800" b="1" dirty="0"/>
              <a:t>: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8558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DD14-70E9-9093-5BFA-7BFC9239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30704-D8A6-6A40-569C-5C287BCCC0F8}"/>
              </a:ext>
            </a:extLst>
          </p:cNvPr>
          <p:cNvSpPr txBox="1"/>
          <p:nvPr/>
        </p:nvSpPr>
        <p:spPr>
          <a:xfrm>
            <a:off x="826538" y="1415756"/>
            <a:ext cx="85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1) Understanding what GPS is required in </a:t>
            </a:r>
            <a:r>
              <a:rPr lang="en-US" dirty="0" err="1"/>
              <a:t>pixhawk</a:t>
            </a:r>
            <a:r>
              <a:rPr lang="en-US" dirty="0"/>
              <a:t> by drone.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60847-426D-83A6-778D-07AC0BFD3BD6}"/>
              </a:ext>
            </a:extLst>
          </p:cNvPr>
          <p:cNvSpPr txBox="1"/>
          <p:nvPr/>
        </p:nvSpPr>
        <p:spPr>
          <a:xfrm>
            <a:off x="1283423" y="1928196"/>
            <a:ext cx="85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 :  </a:t>
            </a:r>
            <a:endParaRPr lang="en-IN" dirty="0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EDCB469-42FB-A3EC-0C0E-24AC683A4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550" y="1942407"/>
            <a:ext cx="495655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Altitude (AMSL) – altitude above mean sea level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 Speed (2D speed over the earth's surface)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3D Velocity Vector (North, East, Down components)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Direction in degrees of motion over the ground.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satellites in use (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satellites_used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number of satellites visible (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satellites_visible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HDOP: Horizontal Dilution of Precision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VDOP: Vertical DOP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PDOP: Position DOP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 Time (UTC): high-accuracy universal time.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2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97CCA-08AC-EA79-2E65-5C027800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7DB75-6C8F-EA92-A1A5-B018BD6BF5E9}"/>
              </a:ext>
            </a:extLst>
          </p:cNvPr>
          <p:cNvSpPr txBox="1"/>
          <p:nvPr/>
        </p:nvSpPr>
        <p:spPr>
          <a:xfrm>
            <a:off x="826538" y="1415756"/>
            <a:ext cx="85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2) Understanding Components to replace GPS and why.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2FA89-F72A-DF62-98C4-81752DD25A72}"/>
              </a:ext>
            </a:extLst>
          </p:cNvPr>
          <p:cNvSpPr txBox="1"/>
          <p:nvPr/>
        </p:nvSpPr>
        <p:spPr>
          <a:xfrm>
            <a:off x="1283423" y="1839707"/>
            <a:ext cx="85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 :  </a:t>
            </a:r>
            <a:endParaRPr lang="en-IN" dirty="0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A568B2F1-6F3E-80F3-E562-A235201D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711" y="1853918"/>
            <a:ext cx="979784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Latitude                                                                             - Stereo Camera Calculations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Longitude                                                                          - Stereo Camera Calculations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Altitude (AMSL) – altitude above mean sea level              - Lidar or Stereo Camera + Calculations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 Speed (2D speed over the earth's surface)          - Stereo Camera and IMU Sensor + Calculations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3D Velocity Vector (North, East, Down components)        - Initially Given then calculated with IMU sensor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Direction in degrees of motion over the ground.                - C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alculated with IMU sensor readings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satellites in use (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satellites_used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                     - Fake Data Publishing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number of satellites visible (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satellites_visible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           - Fake Data Publishing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HDOP: Horizontal Dilution of Precision                               - Fake Data Publishing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VDOP: Vertical DOP                                                           - Fake Data Publishing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PDOP: Position DOP                                                          - Fake Data Publishing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GPS Time (UTC): high-accuracy universal time.                - Given by flight Controller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10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5015-BEC9-0116-4443-8E115BCEE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792864-A3BA-E72C-9AD3-75845930396B}"/>
              </a:ext>
            </a:extLst>
          </p:cNvPr>
          <p:cNvSpPr/>
          <p:nvPr/>
        </p:nvSpPr>
        <p:spPr>
          <a:xfrm>
            <a:off x="0" y="6298162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5BA5B-6FE3-9627-618D-9AF0B12821E4}"/>
              </a:ext>
            </a:extLst>
          </p:cNvPr>
          <p:cNvSpPr/>
          <p:nvPr/>
        </p:nvSpPr>
        <p:spPr>
          <a:xfrm>
            <a:off x="0" y="-71536"/>
            <a:ext cx="12192000" cy="5598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D2E62-B3BD-78E9-BB0B-9E16DC801B2A}"/>
              </a:ext>
            </a:extLst>
          </p:cNvPr>
          <p:cNvSpPr txBox="1"/>
          <p:nvPr/>
        </p:nvSpPr>
        <p:spPr>
          <a:xfrm>
            <a:off x="757084" y="1096071"/>
            <a:ext cx="49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Phases of project : 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2EF6-E7DA-33E0-DF5C-44C8B8B8D0F3}"/>
              </a:ext>
            </a:extLst>
          </p:cNvPr>
          <p:cNvSpPr txBox="1"/>
          <p:nvPr/>
        </p:nvSpPr>
        <p:spPr>
          <a:xfrm>
            <a:off x="757084" y="1557736"/>
            <a:ext cx="9075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1 : To build an autonomous drone that follows a flight plan.</a:t>
            </a:r>
          </a:p>
          <a:p>
            <a:r>
              <a:rPr lang="en-US" sz="2400" dirty="0"/>
              <a:t>Phase 2 : To remove GPS and make Completely autonomous drone that follow flight plan.</a:t>
            </a:r>
            <a:br>
              <a:rPr lang="en-US" sz="2400" dirty="0"/>
            </a:br>
            <a:r>
              <a:rPr lang="en-US" sz="2400" dirty="0"/>
              <a:t>Phase 3 : To add obstacle avoidance and path verification update for long range drift errors.</a:t>
            </a:r>
            <a:br>
              <a:rPr lang="en-US" sz="2400" dirty="0"/>
            </a:br>
            <a:r>
              <a:rPr lang="en-US" sz="2400" dirty="0"/>
              <a:t>Phase 4 : Adding drop mechanism to drop a payload.</a:t>
            </a:r>
            <a:br>
              <a:rPr lang="en-US" sz="2400" dirty="0"/>
            </a:br>
            <a:r>
              <a:rPr lang="en-US" sz="2400" dirty="0"/>
              <a:t>Phase 5 : Adding person/drone tracking.</a:t>
            </a:r>
            <a:br>
              <a:rPr lang="en-US" sz="2400" dirty="0"/>
            </a:br>
            <a:r>
              <a:rPr lang="en-US" sz="2400" dirty="0"/>
              <a:t>Phase 6 : Refining errors, increasing speed, changing type of drone.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472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J Plastic Fiber Drone Ready To Fly Best Drone For Shooting With Camera ...">
            <a:extLst>
              <a:ext uri="{FF2B5EF4-FFF2-40B4-BE49-F238E27FC236}">
                <a16:creationId xmlns:a16="http://schemas.microsoft.com/office/drawing/2014/main" id="{3C617A1A-3383-429C-6074-5E3C1B73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61" y="1721644"/>
            <a:ext cx="5882890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C6C3A5-DB92-214E-7EE8-816D39F79BD7}"/>
              </a:ext>
            </a:extLst>
          </p:cNvPr>
          <p:cNvSpPr txBox="1"/>
          <p:nvPr/>
        </p:nvSpPr>
        <p:spPr>
          <a:xfrm>
            <a:off x="540774" y="1398478"/>
            <a:ext cx="377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Making a DIY drone with </a:t>
            </a:r>
            <a:r>
              <a:rPr lang="en-US" dirty="0" err="1"/>
              <a:t>Pixhwak</a:t>
            </a:r>
            <a:r>
              <a:rPr lang="en-US" dirty="0"/>
              <a:t> Flight Controller.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FB456-3044-A6DA-B152-C7DF94D1ED35}"/>
              </a:ext>
            </a:extLst>
          </p:cNvPr>
          <p:cNvSpPr txBox="1"/>
          <p:nvPr/>
        </p:nvSpPr>
        <p:spPr>
          <a:xfrm>
            <a:off x="540774" y="2390253"/>
            <a:ext cx="2143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Flying a normal drone to remove calibration error to avoid disbalance.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47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C092-4BD7-9D8D-430B-AF88B79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6F73CF-8636-6399-EE41-4FF301ABE359}"/>
              </a:ext>
            </a:extLst>
          </p:cNvPr>
          <p:cNvSpPr txBox="1"/>
          <p:nvPr/>
        </p:nvSpPr>
        <p:spPr>
          <a:xfrm>
            <a:off x="639095" y="1447143"/>
            <a:ext cx="897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Connecting Drone with raspberry pi using </a:t>
            </a:r>
            <a:r>
              <a:rPr lang="en-US" dirty="0" err="1"/>
              <a:t>Mavlink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9F7F3-D1ED-39F2-B9BD-7B30D497F58A}"/>
              </a:ext>
            </a:extLst>
          </p:cNvPr>
          <p:cNvSpPr txBox="1"/>
          <p:nvPr/>
        </p:nvSpPr>
        <p:spPr>
          <a:xfrm>
            <a:off x="639095" y="1973115"/>
            <a:ext cx="87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Modifying Pixhawk parameters to take commands from Raspberry Pi and not from RF.</a:t>
            </a:r>
            <a:endParaRPr lang="en-IN" dirty="0"/>
          </a:p>
        </p:txBody>
      </p:sp>
      <p:pic>
        <p:nvPicPr>
          <p:cNvPr id="2050" name="Picture 2" descr="Pixhawk 2.1 Standard Set">
            <a:extLst>
              <a:ext uri="{FF2B5EF4-FFF2-40B4-BE49-F238E27FC236}">
                <a16:creationId xmlns:a16="http://schemas.microsoft.com/office/drawing/2014/main" id="{1731F1F8-A97D-7CED-F843-6E64C45F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9" y="2600268"/>
            <a:ext cx="7659329" cy="38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9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A616-8823-F82E-7ECC-F8791BED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070E34-FC4F-9E79-AC61-DDCD91C3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3053108"/>
            <a:ext cx="10402752" cy="1848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360384-D0D9-9D88-25A5-39C61EF963F3}"/>
              </a:ext>
            </a:extLst>
          </p:cNvPr>
          <p:cNvSpPr txBox="1"/>
          <p:nvPr/>
        </p:nvSpPr>
        <p:spPr>
          <a:xfrm>
            <a:off x="806245" y="1034181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Testing </a:t>
            </a:r>
            <a:r>
              <a:rPr lang="en-US" dirty="0" err="1"/>
              <a:t>Mavlink</a:t>
            </a:r>
            <a:r>
              <a:rPr lang="en-US" dirty="0"/>
              <a:t> commands to arm and disarm drone.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8257D5-11E6-2A93-1F87-9DDBCAF1BE46}"/>
              </a:ext>
            </a:extLst>
          </p:cNvPr>
          <p:cNvSpPr txBox="1"/>
          <p:nvPr/>
        </p:nvSpPr>
        <p:spPr>
          <a:xfrm>
            <a:off x="806245" y="1542012"/>
            <a:ext cx="610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Writing a python script using </a:t>
            </a:r>
            <a:r>
              <a:rPr lang="en-US" dirty="0" err="1"/>
              <a:t>dronekit</a:t>
            </a:r>
            <a:r>
              <a:rPr lang="en-US" dirty="0"/>
              <a:t> python library.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2DBD9-A765-C463-B91C-DD12AA093A98}"/>
              </a:ext>
            </a:extLst>
          </p:cNvPr>
          <p:cNvSpPr txBox="1"/>
          <p:nvPr/>
        </p:nvSpPr>
        <p:spPr>
          <a:xfrm>
            <a:off x="806245" y="2419174"/>
            <a:ext cx="49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Script used while test flight :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2821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C813-786A-13B8-EA7D-C15B17AF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8B0136-C0CF-9D43-90A0-504C7A695576}"/>
              </a:ext>
            </a:extLst>
          </p:cNvPr>
          <p:cNvSpPr txBox="1"/>
          <p:nvPr/>
        </p:nvSpPr>
        <p:spPr>
          <a:xfrm>
            <a:off x="856034" y="695463"/>
            <a:ext cx="49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Script used while test flight :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685BF-250C-7D45-84D0-97274C7A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4" y="1364291"/>
            <a:ext cx="9231013" cy="47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F8392-49BF-684C-508A-A4AB85CD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F6E579-6463-2D3F-8F0D-8536391DF1A8}"/>
              </a:ext>
            </a:extLst>
          </p:cNvPr>
          <p:cNvSpPr txBox="1"/>
          <p:nvPr/>
        </p:nvSpPr>
        <p:spPr>
          <a:xfrm>
            <a:off x="856034" y="840660"/>
            <a:ext cx="495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Script used while test flight :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40D85-FF38-4A3C-8A92-94F35772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4" y="1745143"/>
            <a:ext cx="861180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EB9C-77A2-8ABB-C4FC-8859CF67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4FCE74-C30D-68F0-189C-F6BF467B56E4}"/>
              </a:ext>
            </a:extLst>
          </p:cNvPr>
          <p:cNvSpPr txBox="1"/>
          <p:nvPr/>
        </p:nvSpPr>
        <p:spPr>
          <a:xfrm>
            <a:off x="856034" y="1143165"/>
            <a:ext cx="852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Making AI model for Path planning and coordinate generation of Path.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4919-1B78-6F57-B74E-FF3089DA839C}"/>
              </a:ext>
            </a:extLst>
          </p:cNvPr>
          <p:cNvSpPr txBox="1"/>
          <p:nvPr/>
        </p:nvSpPr>
        <p:spPr>
          <a:xfrm>
            <a:off x="856034" y="1676214"/>
            <a:ext cx="4877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  <a:r>
              <a:rPr lang="en-US" dirty="0"/>
              <a:t> Training AI model “</a:t>
            </a:r>
            <a:r>
              <a:rPr lang="en-IN" dirty="0"/>
              <a:t>efficientnet-b0</a:t>
            </a:r>
            <a:r>
              <a:rPr lang="en-US" dirty="0"/>
              <a:t>” which is pretrained on </a:t>
            </a:r>
            <a:r>
              <a:rPr lang="en-IN" dirty="0"/>
              <a:t>"</a:t>
            </a:r>
            <a:r>
              <a:rPr lang="en-IN" dirty="0" err="1"/>
              <a:t>imagenet</a:t>
            </a:r>
            <a:r>
              <a:rPr lang="en-IN" dirty="0"/>
              <a:t>"</a:t>
            </a:r>
          </a:p>
          <a:p>
            <a:r>
              <a:rPr lang="en-IN" dirty="0"/>
              <a:t>which has 6 classes(Forest, Road, River, Land, Buildings, Background). Library used </a:t>
            </a:r>
            <a:r>
              <a:rPr lang="en-IN" dirty="0" err="1"/>
              <a:t>pytorch</a:t>
            </a:r>
            <a:r>
              <a:rPr lang="en-IN" dirty="0"/>
              <a:t> for train model and </a:t>
            </a:r>
            <a:r>
              <a:rPr lang="en-IN" dirty="0" err="1"/>
              <a:t>labelme</a:t>
            </a:r>
            <a:r>
              <a:rPr lang="en-IN" dirty="0"/>
              <a:t> for annotation.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81CD9C-5188-44F6-C758-D0DCA231CE6C}"/>
              </a:ext>
            </a:extLst>
          </p:cNvPr>
          <p:cNvGrpSpPr/>
          <p:nvPr/>
        </p:nvGrpSpPr>
        <p:grpSpPr>
          <a:xfrm>
            <a:off x="6096000" y="1803489"/>
            <a:ext cx="2236208" cy="1174318"/>
            <a:chOff x="609601" y="1057835"/>
            <a:chExt cx="3325906" cy="14914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30BAA6-502D-37BB-F94D-BE73A0EB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1057835"/>
              <a:ext cx="3325906" cy="1491411"/>
            </a:xfrm>
            <a:prstGeom prst="rect">
              <a:avLst/>
            </a:prstGeom>
          </p:spPr>
        </p:pic>
        <p:pic>
          <p:nvPicPr>
            <p:cNvPr id="9" name="Picture 2" descr="First Webpage!">
              <a:extLst>
                <a:ext uri="{FF2B5EF4-FFF2-40B4-BE49-F238E27FC236}">
                  <a16:creationId xmlns:a16="http://schemas.microsoft.com/office/drawing/2014/main" id="{AB65C815-F66E-E111-56AE-D3CED2894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43" b="96203" l="9916" r="89451">
                          <a14:foregroundMark x1="55274" y1="2743" x2="55274" y2="2743"/>
                          <a14:foregroundMark x1="54219" y1="91772" x2="54219" y2="91772"/>
                          <a14:foregroundMark x1="54641" y1="96203" x2="54641" y2="96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683" y="1150752"/>
              <a:ext cx="285189" cy="28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518750-E328-2B5E-BE53-4C5542E0117F}"/>
              </a:ext>
            </a:extLst>
          </p:cNvPr>
          <p:cNvCxnSpPr/>
          <p:nvPr/>
        </p:nvCxnSpPr>
        <p:spPr>
          <a:xfrm>
            <a:off x="8615360" y="2345700"/>
            <a:ext cx="764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aps - Santa Ana Wildlife Refuge: Wetland Issues">
            <a:extLst>
              <a:ext uri="{FF2B5EF4-FFF2-40B4-BE49-F238E27FC236}">
                <a16:creationId xmlns:a16="http://schemas.microsoft.com/office/drawing/2014/main" id="{302A7CA7-A50B-4BE6-423E-CA338EA6F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16891" b="17195"/>
          <a:stretch/>
        </p:blipFill>
        <p:spPr bwMode="auto">
          <a:xfrm>
            <a:off x="9592642" y="1747086"/>
            <a:ext cx="2118256" cy="11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rst Webpage!">
            <a:extLst>
              <a:ext uri="{FF2B5EF4-FFF2-40B4-BE49-F238E27FC236}">
                <a16:creationId xmlns:a16="http://schemas.microsoft.com/office/drawing/2014/main" id="{0F611179-1848-E91A-20EC-9556C936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462" y="1676214"/>
            <a:ext cx="254551" cy="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rst Webpage!">
            <a:extLst>
              <a:ext uri="{FF2B5EF4-FFF2-40B4-BE49-F238E27FC236}">
                <a16:creationId xmlns:a16="http://schemas.microsoft.com/office/drawing/2014/main" id="{2942AB0C-FCBE-741F-E5E8-47711C65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245" y="2442928"/>
            <a:ext cx="254551" cy="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rst Webpage!">
            <a:extLst>
              <a:ext uri="{FF2B5EF4-FFF2-40B4-BE49-F238E27FC236}">
                <a16:creationId xmlns:a16="http://schemas.microsoft.com/office/drawing/2014/main" id="{C343140C-BB4E-3B59-033D-9D5309AA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" b="96203" l="9916" r="89451">
                        <a14:foregroundMark x1="55274" y1="2743" x2="55274" y2="2743"/>
                        <a14:foregroundMark x1="54219" y1="91772" x2="54219" y2="91772"/>
                        <a14:foregroundMark x1="54641" y1="96203" x2="54641" y2="9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347" y="2570341"/>
            <a:ext cx="254551" cy="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BD885A-44CE-5A3A-9F35-BE8F68072C84}"/>
              </a:ext>
            </a:extLst>
          </p:cNvPr>
          <p:cNvSpPr txBox="1"/>
          <p:nvPr/>
        </p:nvSpPr>
        <p:spPr>
          <a:xfrm>
            <a:off x="6463727" y="2975720"/>
            <a:ext cx="186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Satellite Image 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83B38-B7F6-C311-FFD3-964055A58C18}"/>
              </a:ext>
            </a:extLst>
          </p:cNvPr>
          <p:cNvSpPr txBox="1"/>
          <p:nvPr/>
        </p:nvSpPr>
        <p:spPr>
          <a:xfrm>
            <a:off x="9742924" y="2911538"/>
            <a:ext cx="211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Segmented  Image </a:t>
            </a:r>
            <a:endParaRPr lang="en-IN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F90E55-9946-6637-F1F8-48594934F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271" y="3400834"/>
            <a:ext cx="7285703" cy="33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FE6F8-1283-FADF-94ED-65CA508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0869D4-B5B4-A01A-A4CB-17254C7C5D2C}"/>
              </a:ext>
            </a:extLst>
          </p:cNvPr>
          <p:cNvSpPr txBox="1"/>
          <p:nvPr/>
        </p:nvSpPr>
        <p:spPr>
          <a:xfrm>
            <a:off x="935421" y="790921"/>
            <a:ext cx="1059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 : Using CV2 make a Script which performs a path planning program based on A* algorithm which is based on weights and converting into output txt file to feed it in drone</a:t>
            </a:r>
            <a:r>
              <a:rPr lang="en-IN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0AC66-3535-BBF3-85ED-3AEA136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1" y="1829481"/>
            <a:ext cx="4580476" cy="2238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2738B8-7259-B69C-029E-692E4DBD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21" y="1829480"/>
            <a:ext cx="4572550" cy="223850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9A4C81-63C1-B732-2995-2FA6E8EDA536}"/>
              </a:ext>
            </a:extLst>
          </p:cNvPr>
          <p:cNvCxnSpPr/>
          <p:nvPr/>
        </p:nvCxnSpPr>
        <p:spPr>
          <a:xfrm>
            <a:off x="5823677" y="2948731"/>
            <a:ext cx="764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4AF634-2FAD-BBC6-7BA9-79208AA3386F}"/>
              </a:ext>
            </a:extLst>
          </p:cNvPr>
          <p:cNvSpPr txBox="1"/>
          <p:nvPr/>
        </p:nvSpPr>
        <p:spPr>
          <a:xfrm>
            <a:off x="8584063" y="4067982"/>
            <a:ext cx="186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Image 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ABD444-1E33-35AD-DB79-8B8E899D5E5C}"/>
              </a:ext>
            </a:extLst>
          </p:cNvPr>
          <p:cNvSpPr txBox="1"/>
          <p:nvPr/>
        </p:nvSpPr>
        <p:spPr>
          <a:xfrm>
            <a:off x="2443818" y="4067982"/>
            <a:ext cx="186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Image 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D734F6-091B-E4A9-B495-5C7FC798DC46}"/>
              </a:ext>
            </a:extLst>
          </p:cNvPr>
          <p:cNvSpPr txBox="1"/>
          <p:nvPr/>
        </p:nvSpPr>
        <p:spPr>
          <a:xfrm>
            <a:off x="865238" y="4659861"/>
            <a:ext cx="10767098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  'green’ 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 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  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Forest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'red’   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 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   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Buildings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  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Road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'blue’  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 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  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River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'brown’ 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  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Land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'black’ 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   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'weight'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Rest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681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PAWAR</dc:creator>
  <cp:lastModifiedBy>OMKAR PAWAR</cp:lastModifiedBy>
  <cp:revision>6</cp:revision>
  <dcterms:created xsi:type="dcterms:W3CDTF">2025-06-17T18:54:22Z</dcterms:created>
  <dcterms:modified xsi:type="dcterms:W3CDTF">2025-07-27T18:49:33Z</dcterms:modified>
</cp:coreProperties>
</file>